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s>
</file>

<file path=ppt/media/image1.png>
</file>

<file path=ppt/media/image2.png>
</file>

<file path=ppt/media/image3.png>
</file>

<file path=ppt/media/image4.png>
</file>

<file path=ppt/media/image5.png>
</file>

<file path=ppt/media/image6.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Number of Courses by Course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Aided vs Unaided Course Distribution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UG vs PG Course Distribution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Top 10 Colleges by Course Count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Colleges Count by District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University vs Course Type with Avg Duration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Which district has the most colleges?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What are the most common course categories?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Which universities offer the widest range of course types?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Are unaided courses more common in professional or non-professional programs?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Which college has the longest average course duration?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What is the top specialization in the state?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28dbda46-365d-48f2-94fc-e41dfc489f3d?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0cdbe86b9d18499e" /><Relationship Type="http://schemas.openxmlformats.org/officeDocument/2006/relationships/slideLayout" Target="/ppt/slideLayouts/slideLayout8.xml" Id="R4c55b9cd545349b1" /><Relationship Type="http://schemas.openxmlformats.org/officeDocument/2006/relationships/hyperlink" Target="https://app.powerbi.com/groups/me/reports/28dbda46-365d-48f2-94fc-e41dfc489f3d/?pbi_source=PowerPoint" TargetMode="External" Id="RelId0" /><Relationship Type="http://schemas.openxmlformats.org/officeDocument/2006/relationships/image" Target="/ppt/media/image4.png" Id="imgId97138570"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50fcf71702db49ec" /><Relationship Type="http://schemas.openxmlformats.org/officeDocument/2006/relationships/slideLayout" Target="/ppt/slideLayouts/slideLayout8.xml" Id="Rf5f840e6fbc74c55" /><Relationship Type="http://schemas.openxmlformats.org/officeDocument/2006/relationships/hyperlink" Target="https://app.powerbi.com/groups/me/reports/28dbda46-365d-48f2-94fc-e41dfc489f3d/?pbi_source=PowerPoint" TargetMode="External" Id="RelId1" /><Relationship Type="http://schemas.openxmlformats.org/officeDocument/2006/relationships/image" Target="/ppt/media/image5.png" Id="imgId97138571"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b509a6536b0642a5" /><Relationship Type="http://schemas.openxmlformats.org/officeDocument/2006/relationships/slideLayout" Target="/ppt/slideLayouts/slideLayout8.xml" Id="R07b43324257c4a6f" /><Relationship Type="http://schemas.openxmlformats.org/officeDocument/2006/relationships/hyperlink" Target="https://app.powerbi.com/groups/me/reports/28dbda46-365d-48f2-94fc-e41dfc489f3d/?pbi_source=PowerPoint" TargetMode="External" Id="RelId2" /><Relationship Type="http://schemas.openxmlformats.org/officeDocument/2006/relationships/image" Target="/ppt/media/image6.png" Id="imgId97138572"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Education dashboard</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7/3/2025 8:46:19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7/3/2025 8:40:45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cardVisual ,Number of Courses by Course Category ,Aided vs Unaided Course Distribution ,UG vs PG Course Distribution ,lineChart ,lineChart ,shape ,slicer ,slicer ,slicer ,slicer ,textbox ,actionButton.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97138570"/>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Dashboard Overview</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Top 10 Colleges by Course Count ,Colleges Count by District ,University vs Course Type with Avg Duration ,actionButton ,textbox ,actionButton.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97138571"/>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Filters + Deep Dive</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Which district has the most colleges? ,What are the most common course categories? ,Which universities offer the widest range of course types? ,Are unaided courses more common in professional or non-professional programs? ,Which college has the longest average course duration? ,What is the top specialization in the state?.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9713857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Q&amp;A Report</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